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93" r:id="rId4"/>
    <p:sldId id="294" r:id="rId5"/>
    <p:sldId id="301" r:id="rId6"/>
    <p:sldId id="260" r:id="rId7"/>
    <p:sldId id="261" r:id="rId8"/>
    <p:sldId id="262" r:id="rId9"/>
    <p:sldId id="300" r:id="rId10"/>
    <p:sldId id="296" r:id="rId11"/>
    <p:sldId id="303" r:id="rId12"/>
    <p:sldId id="302" r:id="rId13"/>
    <p:sldId id="299" r:id="rId14"/>
    <p:sldId id="266" r:id="rId15"/>
    <p:sldId id="267" r:id="rId16"/>
    <p:sldId id="295" r:id="rId17"/>
    <p:sldId id="279" r:id="rId18"/>
    <p:sldId id="281" r:id="rId19"/>
    <p:sldId id="280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A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70E57-43D6-46E6-9654-16ED42D5616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D36F5C-CB57-4F3C-BCDF-EB6B8AE587E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 smtClean="0"/>
            <a:t>জাতির</a:t>
          </a:r>
          <a:r>
            <a:rPr lang="en-US" dirty="0" smtClean="0"/>
            <a:t> </a:t>
          </a:r>
          <a:r>
            <a:rPr lang="en-US" dirty="0" err="1" smtClean="0"/>
            <a:t>জনক</a:t>
          </a:r>
          <a:r>
            <a:rPr lang="en-US" dirty="0" smtClean="0"/>
            <a:t> </a:t>
          </a:r>
          <a:r>
            <a:rPr lang="en-US" dirty="0" err="1" smtClean="0"/>
            <a:t>শেখ</a:t>
          </a:r>
          <a:r>
            <a:rPr lang="en-US" dirty="0" smtClean="0"/>
            <a:t> </a:t>
          </a:r>
          <a:r>
            <a:rPr lang="en-US" dirty="0" err="1" smtClean="0"/>
            <a:t>মজিবুর</a:t>
          </a:r>
          <a:r>
            <a:rPr lang="en-US" dirty="0" smtClean="0"/>
            <a:t> </a:t>
          </a:r>
          <a:r>
            <a:rPr lang="en-US" dirty="0" err="1" smtClean="0"/>
            <a:t>রহমান</a:t>
          </a:r>
          <a:endParaRPr lang="en-US" dirty="0"/>
        </a:p>
      </dgm:t>
    </dgm:pt>
    <dgm:pt modelId="{CBC2911B-E11C-40E5-BA12-915843ADD8E6}" type="parTrans" cxnId="{65CA85D1-D89C-4281-BCB6-3BA3E0BB8D7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6B3CF25-0398-4422-9A3C-0E7FCD06477C}" type="sibTrans" cxnId="{65CA85D1-D89C-4281-BCB6-3BA3E0BB8D77}">
      <dgm:prSet/>
      <dgm:spPr/>
      <dgm:t>
        <a:bodyPr/>
        <a:lstStyle/>
        <a:p>
          <a:endParaRPr lang="en-US"/>
        </a:p>
      </dgm:t>
    </dgm:pt>
    <dgm:pt modelId="{6A703121-65A6-43F2-BB03-D9C8BC4967A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জন্ম-১৭/৩/১৯২০</a:t>
          </a:r>
          <a:endParaRPr lang="en-US" dirty="0"/>
        </a:p>
      </dgm:t>
    </dgm:pt>
    <dgm:pt modelId="{D0750504-B650-4688-B794-29628DE92C3D}" type="parTrans" cxnId="{6FF398A2-A259-4A4C-9988-330C0569C36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46CEAE05-6680-45AE-8C2A-E9E6B04D5B4D}" type="sibTrans" cxnId="{6FF398A2-A259-4A4C-9988-330C0569C365}">
      <dgm:prSet/>
      <dgm:spPr/>
      <dgm:t>
        <a:bodyPr/>
        <a:lstStyle/>
        <a:p>
          <a:endParaRPr lang="en-US"/>
        </a:p>
      </dgm:t>
    </dgm:pt>
    <dgm:pt modelId="{11C42743-6CF5-40A7-A2A5-FA0B1C51EFC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 smtClean="0"/>
            <a:t>স্বাধীনতার</a:t>
          </a:r>
          <a:r>
            <a:rPr lang="en-US" dirty="0" smtClean="0"/>
            <a:t> </a:t>
          </a:r>
          <a:r>
            <a:rPr lang="en-US" dirty="0" err="1" smtClean="0"/>
            <a:t>ঘোষক</a:t>
          </a:r>
          <a:endParaRPr lang="en-US" dirty="0"/>
        </a:p>
      </dgm:t>
    </dgm:pt>
    <dgm:pt modelId="{03B62235-0F36-4BCA-9531-2468DF9FFACC}" type="parTrans" cxnId="{D8EAE22C-A48C-4591-B154-D9E04A974E0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1754FD67-D886-4954-B948-BE623FC2172E}" type="sibTrans" cxnId="{D8EAE22C-A48C-4591-B154-D9E04A974E0B}">
      <dgm:prSet/>
      <dgm:spPr/>
      <dgm:t>
        <a:bodyPr/>
        <a:lstStyle/>
        <a:p>
          <a:endParaRPr lang="en-US"/>
        </a:p>
      </dgm:t>
    </dgm:pt>
    <dgm:pt modelId="{7C71C649-72FF-4716-BD97-5878CC41548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১৯৭১সালের </a:t>
          </a:r>
          <a:r>
            <a:rPr lang="en-US" dirty="0" err="1" smtClean="0"/>
            <a:t>নায়ক</a:t>
          </a:r>
          <a:endParaRPr lang="en-US" dirty="0"/>
        </a:p>
      </dgm:t>
    </dgm:pt>
    <dgm:pt modelId="{2D84871A-49C1-474D-A6BB-507D95C04DAE}" type="parTrans" cxnId="{5EDCA9F5-DDC2-4511-9FDA-F826980DD3C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31C7C49-323C-46FE-9595-163A5040332F}" type="sibTrans" cxnId="{5EDCA9F5-DDC2-4511-9FDA-F826980DD3CE}">
      <dgm:prSet/>
      <dgm:spPr/>
      <dgm:t>
        <a:bodyPr/>
        <a:lstStyle/>
        <a:p>
          <a:endParaRPr lang="en-US"/>
        </a:p>
      </dgm:t>
    </dgm:pt>
    <dgm:pt modelId="{0F718180-3503-42E6-B60D-2443B3444CCB}">
      <dgm:prSet phldrT="[Text]" phldr="1"/>
      <dgm:spPr/>
      <dgm:t>
        <a:bodyPr/>
        <a:lstStyle/>
        <a:p>
          <a:endParaRPr lang="en-US" dirty="0"/>
        </a:p>
      </dgm:t>
    </dgm:pt>
    <dgm:pt modelId="{AF3548DC-2F27-4B10-9634-3727A49D9BEB}" type="sibTrans" cxnId="{5EE14E38-8B4B-4DA5-BAC8-62DFA9819E53}">
      <dgm:prSet/>
      <dgm:spPr/>
      <dgm:t>
        <a:bodyPr/>
        <a:lstStyle/>
        <a:p>
          <a:endParaRPr lang="en-US"/>
        </a:p>
      </dgm:t>
    </dgm:pt>
    <dgm:pt modelId="{FBF3F15C-AE5F-4DD6-BBD5-C6BDBF7083A1}" type="parTrans" cxnId="{5EE14E38-8B4B-4DA5-BAC8-62DFA9819E53}">
      <dgm:prSet/>
      <dgm:spPr/>
      <dgm:t>
        <a:bodyPr/>
        <a:lstStyle/>
        <a:p>
          <a:endParaRPr lang="en-US"/>
        </a:p>
      </dgm:t>
    </dgm:pt>
    <dgm:pt modelId="{0B02AA59-E3CF-4E69-AC13-EF28CDEA80D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err="1" smtClean="0"/>
            <a:t>মারাজান</a:t>
          </a:r>
          <a:r>
            <a:rPr lang="en-US" sz="2000" dirty="0" smtClean="0"/>
            <a:t>- ১৫/৮/১৯৭৫</a:t>
          </a:r>
          <a:endParaRPr lang="en-US" sz="2000" dirty="0"/>
        </a:p>
      </dgm:t>
    </dgm:pt>
    <dgm:pt modelId="{C3D1AF97-B7AE-4F00-B580-9A090ACFB213}" type="parTrans" cxnId="{DEE0E272-7D79-4EEF-88DB-99935BC6D682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4369C9AD-4606-4D42-9054-4A01AEEFCBF7}" type="sibTrans" cxnId="{DEE0E272-7D79-4EEF-88DB-99935BC6D682}">
      <dgm:prSet/>
      <dgm:spPr/>
      <dgm:t>
        <a:bodyPr/>
        <a:lstStyle/>
        <a:p>
          <a:endParaRPr lang="en-US"/>
        </a:p>
      </dgm:t>
    </dgm:pt>
    <dgm:pt modelId="{92A8565A-C5B9-450D-9C51-558315F10251}" type="pres">
      <dgm:prSet presAssocID="{84570E57-43D6-46E6-9654-16ED42D561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483813-3C5F-468F-A1A1-BE5ABA6E45A3}" type="pres">
      <dgm:prSet presAssocID="{0F718180-3503-42E6-B60D-2443B3444CCB}" presName="centerShape" presStyleLbl="node0" presStyleIdx="0" presStyleCnt="1"/>
      <dgm:spPr/>
      <dgm:t>
        <a:bodyPr/>
        <a:lstStyle/>
        <a:p>
          <a:endParaRPr lang="en-US"/>
        </a:p>
      </dgm:t>
    </dgm:pt>
    <dgm:pt modelId="{F3303525-ECBD-4B91-842A-750C2EB4A693}" type="pres">
      <dgm:prSet presAssocID="{CBC2911B-E11C-40E5-BA12-915843ADD8E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61F5A49F-198D-4FC5-B025-629F7037FB0F}" type="pres">
      <dgm:prSet presAssocID="{CBC2911B-E11C-40E5-BA12-915843ADD8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B907AEC-0426-43C2-A295-5F33F2A5523D}" type="pres">
      <dgm:prSet presAssocID="{97D36F5C-CB57-4F3C-BCDF-EB6B8AE587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E9565-8DF2-4914-87BB-F02AD8BA89BE}" type="pres">
      <dgm:prSet presAssocID="{D0750504-B650-4688-B794-29628DE92C3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887FC04D-6033-4C48-ABDD-137463C0513D}" type="pres">
      <dgm:prSet presAssocID="{D0750504-B650-4688-B794-29628DE92C3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61F3D9F-9E7E-4F98-8819-4777E844218B}" type="pres">
      <dgm:prSet presAssocID="{6A703121-65A6-43F2-BB03-D9C8BC4967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7DB27-9CAC-49DD-891E-0F2ED0C97EEF}" type="pres">
      <dgm:prSet presAssocID="{C3D1AF97-B7AE-4F00-B580-9A090ACFB213}" presName="parTrans" presStyleLbl="sibTrans2D1" presStyleIdx="2" presStyleCnt="5"/>
      <dgm:spPr/>
      <dgm:t>
        <a:bodyPr/>
        <a:lstStyle/>
        <a:p>
          <a:endParaRPr lang="en-US"/>
        </a:p>
      </dgm:t>
    </dgm:pt>
    <dgm:pt modelId="{22086DB7-6A6D-43B6-83B9-974B581F25F6}" type="pres">
      <dgm:prSet presAssocID="{C3D1AF97-B7AE-4F00-B580-9A090ACFB21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D571302-5AA6-4E74-8828-B9A3C7B1A2D7}" type="pres">
      <dgm:prSet presAssocID="{0B02AA59-E3CF-4E69-AC13-EF28CDEA80D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479EA-8B5A-41C0-BA2B-BF014651D1FD}" type="pres">
      <dgm:prSet presAssocID="{03B62235-0F36-4BCA-9531-2468DF9FFACC}" presName="parTrans" presStyleLbl="sibTrans2D1" presStyleIdx="3" presStyleCnt="5"/>
      <dgm:spPr/>
      <dgm:t>
        <a:bodyPr/>
        <a:lstStyle/>
        <a:p>
          <a:endParaRPr lang="en-US"/>
        </a:p>
      </dgm:t>
    </dgm:pt>
    <dgm:pt modelId="{D4198F9B-B9A6-4B85-8623-63EF6D438B56}" type="pres">
      <dgm:prSet presAssocID="{03B62235-0F36-4BCA-9531-2468DF9FFAC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EA15190-F75B-43E4-9760-F66963778B28}" type="pres">
      <dgm:prSet presAssocID="{11C42743-6CF5-40A7-A2A5-FA0B1C51EF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36B69-24AF-4C12-B51E-6A341DBBDD5F}" type="pres">
      <dgm:prSet presAssocID="{2D84871A-49C1-474D-A6BB-507D95C04DA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2C29253-10AF-4339-B4C3-681087CCD76F}" type="pres">
      <dgm:prSet presAssocID="{2D84871A-49C1-474D-A6BB-507D95C04DA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269FD8B-5EB5-4ED1-8F84-93FB66ECBB79}" type="pres">
      <dgm:prSet presAssocID="{7C71C649-72FF-4716-BD97-5878CC4154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510807-5997-4759-A0DD-8BB5E2A58818}" type="presOf" srcId="{11C42743-6CF5-40A7-A2A5-FA0B1C51EFCC}" destId="{6EA15190-F75B-43E4-9760-F66963778B28}" srcOrd="0" destOrd="0" presId="urn:microsoft.com/office/officeart/2005/8/layout/radial5"/>
    <dgm:cxn modelId="{946F1A16-75FC-406C-9283-98EB50650C4D}" type="presOf" srcId="{C3D1AF97-B7AE-4F00-B580-9A090ACFB213}" destId="{13A7DB27-9CAC-49DD-891E-0F2ED0C97EEF}" srcOrd="0" destOrd="0" presId="urn:microsoft.com/office/officeart/2005/8/layout/radial5"/>
    <dgm:cxn modelId="{D8EAE22C-A48C-4591-B154-D9E04A974E0B}" srcId="{0F718180-3503-42E6-B60D-2443B3444CCB}" destId="{11C42743-6CF5-40A7-A2A5-FA0B1C51EFCC}" srcOrd="3" destOrd="0" parTransId="{03B62235-0F36-4BCA-9531-2468DF9FFACC}" sibTransId="{1754FD67-D886-4954-B948-BE623FC2172E}"/>
    <dgm:cxn modelId="{5EE14E38-8B4B-4DA5-BAC8-62DFA9819E53}" srcId="{84570E57-43D6-46E6-9654-16ED42D56166}" destId="{0F718180-3503-42E6-B60D-2443B3444CCB}" srcOrd="0" destOrd="0" parTransId="{FBF3F15C-AE5F-4DD6-BBD5-C6BDBF7083A1}" sibTransId="{AF3548DC-2F27-4B10-9634-3727A49D9BEB}"/>
    <dgm:cxn modelId="{2BDE46A0-4CC4-4EC2-9FFB-CEA60FA9B454}" type="presOf" srcId="{C3D1AF97-B7AE-4F00-B580-9A090ACFB213}" destId="{22086DB7-6A6D-43B6-83B9-974B581F25F6}" srcOrd="1" destOrd="0" presId="urn:microsoft.com/office/officeart/2005/8/layout/radial5"/>
    <dgm:cxn modelId="{5F291704-7047-46B1-B3D6-9E467EDCE56A}" type="presOf" srcId="{03B62235-0F36-4BCA-9531-2468DF9FFACC}" destId="{DF2479EA-8B5A-41C0-BA2B-BF014651D1FD}" srcOrd="0" destOrd="0" presId="urn:microsoft.com/office/officeart/2005/8/layout/radial5"/>
    <dgm:cxn modelId="{230715B2-8E96-49D5-ABF8-3678A582F2EE}" type="presOf" srcId="{03B62235-0F36-4BCA-9531-2468DF9FFACC}" destId="{D4198F9B-B9A6-4B85-8623-63EF6D438B56}" srcOrd="1" destOrd="0" presId="urn:microsoft.com/office/officeart/2005/8/layout/radial5"/>
    <dgm:cxn modelId="{91188A6D-3823-44F8-AD03-78D92A540E70}" type="presOf" srcId="{D0750504-B650-4688-B794-29628DE92C3D}" destId="{887FC04D-6033-4C48-ABDD-137463C0513D}" srcOrd="1" destOrd="0" presId="urn:microsoft.com/office/officeart/2005/8/layout/radial5"/>
    <dgm:cxn modelId="{B4D59A61-019B-4126-811D-DF9E96CDE624}" type="presOf" srcId="{7C71C649-72FF-4716-BD97-5878CC415487}" destId="{E269FD8B-5EB5-4ED1-8F84-93FB66ECBB79}" srcOrd="0" destOrd="0" presId="urn:microsoft.com/office/officeart/2005/8/layout/radial5"/>
    <dgm:cxn modelId="{605417EE-7C9A-4D11-A825-EC28EC517925}" type="presOf" srcId="{CBC2911B-E11C-40E5-BA12-915843ADD8E6}" destId="{F3303525-ECBD-4B91-842A-750C2EB4A693}" srcOrd="0" destOrd="0" presId="urn:microsoft.com/office/officeart/2005/8/layout/radial5"/>
    <dgm:cxn modelId="{D944AA92-5865-4083-9CEE-FCC1CE6A712B}" type="presOf" srcId="{84570E57-43D6-46E6-9654-16ED42D56166}" destId="{92A8565A-C5B9-450D-9C51-558315F10251}" srcOrd="0" destOrd="0" presId="urn:microsoft.com/office/officeart/2005/8/layout/radial5"/>
    <dgm:cxn modelId="{F921941D-8E9A-49F7-84B7-50E91E5E6144}" type="presOf" srcId="{2D84871A-49C1-474D-A6BB-507D95C04DAE}" destId="{B2C29253-10AF-4339-B4C3-681087CCD76F}" srcOrd="1" destOrd="0" presId="urn:microsoft.com/office/officeart/2005/8/layout/radial5"/>
    <dgm:cxn modelId="{6E694AF5-ED0A-4A75-8A14-D2F0837318D1}" type="presOf" srcId="{0B02AA59-E3CF-4E69-AC13-EF28CDEA80DE}" destId="{4D571302-5AA6-4E74-8828-B9A3C7B1A2D7}" srcOrd="0" destOrd="0" presId="urn:microsoft.com/office/officeart/2005/8/layout/radial5"/>
    <dgm:cxn modelId="{2026FE78-2AA5-42AA-B78B-84A03633E3AE}" type="presOf" srcId="{6A703121-65A6-43F2-BB03-D9C8BC4967A6}" destId="{F61F3D9F-9E7E-4F98-8819-4777E844218B}" srcOrd="0" destOrd="0" presId="urn:microsoft.com/office/officeart/2005/8/layout/radial5"/>
    <dgm:cxn modelId="{4776CBE2-FFDD-4E3A-A4C8-0EE2BA78FD4E}" type="presOf" srcId="{D0750504-B650-4688-B794-29628DE92C3D}" destId="{DCBE9565-8DF2-4914-87BB-F02AD8BA89BE}" srcOrd="0" destOrd="0" presId="urn:microsoft.com/office/officeart/2005/8/layout/radial5"/>
    <dgm:cxn modelId="{C90D7891-6548-4257-9C56-CCFC38E518CD}" type="presOf" srcId="{2D84871A-49C1-474D-A6BB-507D95C04DAE}" destId="{38236B69-24AF-4C12-B51E-6A341DBBDD5F}" srcOrd="0" destOrd="0" presId="urn:microsoft.com/office/officeart/2005/8/layout/radial5"/>
    <dgm:cxn modelId="{8A3EB7AF-5FF0-4A4B-BC9B-0A389D825AE2}" type="presOf" srcId="{0F718180-3503-42E6-B60D-2443B3444CCB}" destId="{83483813-3C5F-468F-A1A1-BE5ABA6E45A3}" srcOrd="0" destOrd="0" presId="urn:microsoft.com/office/officeart/2005/8/layout/radial5"/>
    <dgm:cxn modelId="{6FF398A2-A259-4A4C-9988-330C0569C365}" srcId="{0F718180-3503-42E6-B60D-2443B3444CCB}" destId="{6A703121-65A6-43F2-BB03-D9C8BC4967A6}" srcOrd="1" destOrd="0" parTransId="{D0750504-B650-4688-B794-29628DE92C3D}" sibTransId="{46CEAE05-6680-45AE-8C2A-E9E6B04D5B4D}"/>
    <dgm:cxn modelId="{65CA85D1-D89C-4281-BCB6-3BA3E0BB8D77}" srcId="{0F718180-3503-42E6-B60D-2443B3444CCB}" destId="{97D36F5C-CB57-4F3C-BCDF-EB6B8AE587EA}" srcOrd="0" destOrd="0" parTransId="{CBC2911B-E11C-40E5-BA12-915843ADD8E6}" sibTransId="{56B3CF25-0398-4422-9A3C-0E7FCD06477C}"/>
    <dgm:cxn modelId="{DEE0E272-7D79-4EEF-88DB-99935BC6D682}" srcId="{0F718180-3503-42E6-B60D-2443B3444CCB}" destId="{0B02AA59-E3CF-4E69-AC13-EF28CDEA80DE}" srcOrd="2" destOrd="0" parTransId="{C3D1AF97-B7AE-4F00-B580-9A090ACFB213}" sibTransId="{4369C9AD-4606-4D42-9054-4A01AEEFCBF7}"/>
    <dgm:cxn modelId="{D033BC95-D3FD-4F7E-A386-9AF9D8879FA6}" type="presOf" srcId="{CBC2911B-E11C-40E5-BA12-915843ADD8E6}" destId="{61F5A49F-198D-4FC5-B025-629F7037FB0F}" srcOrd="1" destOrd="0" presId="urn:microsoft.com/office/officeart/2005/8/layout/radial5"/>
    <dgm:cxn modelId="{5EDCA9F5-DDC2-4511-9FDA-F826980DD3CE}" srcId="{0F718180-3503-42E6-B60D-2443B3444CCB}" destId="{7C71C649-72FF-4716-BD97-5878CC415487}" srcOrd="4" destOrd="0" parTransId="{2D84871A-49C1-474D-A6BB-507D95C04DAE}" sibTransId="{931C7C49-323C-46FE-9595-163A5040332F}"/>
    <dgm:cxn modelId="{8090E9DD-F6BF-4B8D-BF82-EF67457569A4}" type="presOf" srcId="{97D36F5C-CB57-4F3C-BCDF-EB6B8AE587EA}" destId="{6B907AEC-0426-43C2-A295-5F33F2A5523D}" srcOrd="0" destOrd="0" presId="urn:microsoft.com/office/officeart/2005/8/layout/radial5"/>
    <dgm:cxn modelId="{FA5C3902-20FD-4E30-B5A9-384DCD394CC3}" type="presParOf" srcId="{92A8565A-C5B9-450D-9C51-558315F10251}" destId="{83483813-3C5F-468F-A1A1-BE5ABA6E45A3}" srcOrd="0" destOrd="0" presId="urn:microsoft.com/office/officeart/2005/8/layout/radial5"/>
    <dgm:cxn modelId="{E1DB8D88-6E5B-4F15-BEB8-9336B59CEF8E}" type="presParOf" srcId="{92A8565A-C5B9-450D-9C51-558315F10251}" destId="{F3303525-ECBD-4B91-842A-750C2EB4A693}" srcOrd="1" destOrd="0" presId="urn:microsoft.com/office/officeart/2005/8/layout/radial5"/>
    <dgm:cxn modelId="{F8771E87-D5AD-4065-BDD8-FECE63004F5E}" type="presParOf" srcId="{F3303525-ECBD-4B91-842A-750C2EB4A693}" destId="{61F5A49F-198D-4FC5-B025-629F7037FB0F}" srcOrd="0" destOrd="0" presId="urn:microsoft.com/office/officeart/2005/8/layout/radial5"/>
    <dgm:cxn modelId="{732DD9D7-A42A-48AA-AD51-438DDD92EE68}" type="presParOf" srcId="{92A8565A-C5B9-450D-9C51-558315F10251}" destId="{6B907AEC-0426-43C2-A295-5F33F2A5523D}" srcOrd="2" destOrd="0" presId="urn:microsoft.com/office/officeart/2005/8/layout/radial5"/>
    <dgm:cxn modelId="{A8789776-4C37-4A72-8CF3-639B24B2F8AC}" type="presParOf" srcId="{92A8565A-C5B9-450D-9C51-558315F10251}" destId="{DCBE9565-8DF2-4914-87BB-F02AD8BA89BE}" srcOrd="3" destOrd="0" presId="urn:microsoft.com/office/officeart/2005/8/layout/radial5"/>
    <dgm:cxn modelId="{0BF67DBF-E19B-41E0-A780-7A9E68112950}" type="presParOf" srcId="{DCBE9565-8DF2-4914-87BB-F02AD8BA89BE}" destId="{887FC04D-6033-4C48-ABDD-137463C0513D}" srcOrd="0" destOrd="0" presId="urn:microsoft.com/office/officeart/2005/8/layout/radial5"/>
    <dgm:cxn modelId="{385D9C7A-84A2-4812-8715-C57DA34D96D5}" type="presParOf" srcId="{92A8565A-C5B9-450D-9C51-558315F10251}" destId="{F61F3D9F-9E7E-4F98-8819-4777E844218B}" srcOrd="4" destOrd="0" presId="urn:microsoft.com/office/officeart/2005/8/layout/radial5"/>
    <dgm:cxn modelId="{A1690D83-F527-4C25-A449-70A45527827C}" type="presParOf" srcId="{92A8565A-C5B9-450D-9C51-558315F10251}" destId="{13A7DB27-9CAC-49DD-891E-0F2ED0C97EEF}" srcOrd="5" destOrd="0" presId="urn:microsoft.com/office/officeart/2005/8/layout/radial5"/>
    <dgm:cxn modelId="{EFD35CBC-34CF-4734-B394-DD91C1EF344D}" type="presParOf" srcId="{13A7DB27-9CAC-49DD-891E-0F2ED0C97EEF}" destId="{22086DB7-6A6D-43B6-83B9-974B581F25F6}" srcOrd="0" destOrd="0" presId="urn:microsoft.com/office/officeart/2005/8/layout/radial5"/>
    <dgm:cxn modelId="{D9D25DBB-967D-4581-872C-427FF2C0F8E1}" type="presParOf" srcId="{92A8565A-C5B9-450D-9C51-558315F10251}" destId="{4D571302-5AA6-4E74-8828-B9A3C7B1A2D7}" srcOrd="6" destOrd="0" presId="urn:microsoft.com/office/officeart/2005/8/layout/radial5"/>
    <dgm:cxn modelId="{A9F3CE7C-B0DD-487C-A287-35819BC7C0DD}" type="presParOf" srcId="{92A8565A-C5B9-450D-9C51-558315F10251}" destId="{DF2479EA-8B5A-41C0-BA2B-BF014651D1FD}" srcOrd="7" destOrd="0" presId="urn:microsoft.com/office/officeart/2005/8/layout/radial5"/>
    <dgm:cxn modelId="{EA34E4F0-6D50-4B90-B83F-A0CA90F1D8B1}" type="presParOf" srcId="{DF2479EA-8B5A-41C0-BA2B-BF014651D1FD}" destId="{D4198F9B-B9A6-4B85-8623-63EF6D438B56}" srcOrd="0" destOrd="0" presId="urn:microsoft.com/office/officeart/2005/8/layout/radial5"/>
    <dgm:cxn modelId="{71C2F30D-1AE8-4A4F-8467-07AC45659466}" type="presParOf" srcId="{92A8565A-C5B9-450D-9C51-558315F10251}" destId="{6EA15190-F75B-43E4-9760-F66963778B28}" srcOrd="8" destOrd="0" presId="urn:microsoft.com/office/officeart/2005/8/layout/radial5"/>
    <dgm:cxn modelId="{5611FBAE-7CC8-4463-9B72-C625F3D765B5}" type="presParOf" srcId="{92A8565A-C5B9-450D-9C51-558315F10251}" destId="{38236B69-24AF-4C12-B51E-6A341DBBDD5F}" srcOrd="9" destOrd="0" presId="urn:microsoft.com/office/officeart/2005/8/layout/radial5"/>
    <dgm:cxn modelId="{161E9CD6-A15D-4662-A20B-65486D5B0929}" type="presParOf" srcId="{38236B69-24AF-4C12-B51E-6A341DBBDD5F}" destId="{B2C29253-10AF-4339-B4C3-681087CCD76F}" srcOrd="0" destOrd="0" presId="urn:microsoft.com/office/officeart/2005/8/layout/radial5"/>
    <dgm:cxn modelId="{1E28C045-027E-486A-9546-55ABC6D2C603}" type="presParOf" srcId="{92A8565A-C5B9-450D-9C51-558315F10251}" destId="{E269FD8B-5EB5-4ED1-8F84-93FB66ECBB79}" srcOrd="10" destOrd="0" presId="urn:microsoft.com/office/officeart/2005/8/layout/radial5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83813-3C5F-468F-A1A1-BE5ABA6E45A3}">
      <dsp:nvSpPr>
        <dsp:cNvPr id="0" name=""/>
        <dsp:cNvSpPr/>
      </dsp:nvSpPr>
      <dsp:spPr>
        <a:xfrm>
          <a:off x="3498902" y="2688255"/>
          <a:ext cx="1917594" cy="1917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779727" y="2969080"/>
        <a:ext cx="1355944" cy="1355944"/>
      </dsp:txXfrm>
    </dsp:sp>
    <dsp:sp modelId="{F3303525-ECBD-4B91-842A-750C2EB4A693}">
      <dsp:nvSpPr>
        <dsp:cNvPr id="0" name=""/>
        <dsp:cNvSpPr/>
      </dsp:nvSpPr>
      <dsp:spPr>
        <a:xfrm rot="16200000">
          <a:off x="4255009" y="1991302"/>
          <a:ext cx="405380" cy="65198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315816" y="2182505"/>
        <a:ext cx="283766" cy="391190"/>
      </dsp:txXfrm>
    </dsp:sp>
    <dsp:sp modelId="{6B907AEC-0426-43C2-A295-5F33F2A5523D}">
      <dsp:nvSpPr>
        <dsp:cNvPr id="0" name=""/>
        <dsp:cNvSpPr/>
      </dsp:nvSpPr>
      <dsp:spPr>
        <a:xfrm>
          <a:off x="3498902" y="5791"/>
          <a:ext cx="1917594" cy="1917594"/>
        </a:xfrm>
        <a:prstGeom prst="ellipse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জাতির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জনক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শেখ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মজিবুর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রহমান</a:t>
          </a:r>
          <a:endParaRPr lang="en-US" sz="2300" kern="1200" dirty="0"/>
        </a:p>
      </dsp:txBody>
      <dsp:txXfrm>
        <a:off x="3779727" y="286616"/>
        <a:ext cx="1355944" cy="1355944"/>
      </dsp:txXfrm>
    </dsp:sp>
    <dsp:sp modelId="{DCBE9565-8DF2-4914-87BB-F02AD8BA89BE}">
      <dsp:nvSpPr>
        <dsp:cNvPr id="0" name=""/>
        <dsp:cNvSpPr/>
      </dsp:nvSpPr>
      <dsp:spPr>
        <a:xfrm rot="20520000">
          <a:off x="5519685" y="2910143"/>
          <a:ext cx="405380" cy="65198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522661" y="3059329"/>
        <a:ext cx="283766" cy="391190"/>
      </dsp:txXfrm>
    </dsp:sp>
    <dsp:sp modelId="{F61F3D9F-9E7E-4F98-8819-4777E844218B}">
      <dsp:nvSpPr>
        <dsp:cNvPr id="0" name=""/>
        <dsp:cNvSpPr/>
      </dsp:nvSpPr>
      <dsp:spPr>
        <a:xfrm>
          <a:off x="6050077" y="1859328"/>
          <a:ext cx="1917594" cy="1917594"/>
        </a:xfrm>
        <a:prstGeom prst="ellipse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জন্ম-১৭/৩/১৯২০</a:t>
          </a:r>
          <a:endParaRPr lang="en-US" sz="2300" kern="1200" dirty="0"/>
        </a:p>
      </dsp:txBody>
      <dsp:txXfrm>
        <a:off x="6330902" y="2140153"/>
        <a:ext cx="1355944" cy="1355944"/>
      </dsp:txXfrm>
    </dsp:sp>
    <dsp:sp modelId="{13A7DB27-9CAC-49DD-891E-0F2ED0C97EEF}">
      <dsp:nvSpPr>
        <dsp:cNvPr id="0" name=""/>
        <dsp:cNvSpPr/>
      </dsp:nvSpPr>
      <dsp:spPr>
        <a:xfrm rot="3240000">
          <a:off x="5036622" y="4396858"/>
          <a:ext cx="405380" cy="65198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061688" y="4478060"/>
        <a:ext cx="283766" cy="391190"/>
      </dsp:txXfrm>
    </dsp:sp>
    <dsp:sp modelId="{4D571302-5AA6-4E74-8828-B9A3C7B1A2D7}">
      <dsp:nvSpPr>
        <dsp:cNvPr id="0" name=""/>
        <dsp:cNvSpPr/>
      </dsp:nvSpPr>
      <dsp:spPr>
        <a:xfrm>
          <a:off x="5075615" y="4858413"/>
          <a:ext cx="1917594" cy="1917594"/>
        </a:xfrm>
        <a:prstGeom prst="ellipse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মারাজান</a:t>
          </a:r>
          <a:r>
            <a:rPr lang="en-US" sz="2000" kern="1200" dirty="0" smtClean="0"/>
            <a:t>- ১৫/৮/১৯৭৫</a:t>
          </a:r>
          <a:endParaRPr lang="en-US" sz="2000" kern="1200" dirty="0"/>
        </a:p>
      </dsp:txBody>
      <dsp:txXfrm>
        <a:off x="5356440" y="5139238"/>
        <a:ext cx="1355944" cy="1355944"/>
      </dsp:txXfrm>
    </dsp:sp>
    <dsp:sp modelId="{DF2479EA-8B5A-41C0-BA2B-BF014651D1FD}">
      <dsp:nvSpPr>
        <dsp:cNvPr id="0" name=""/>
        <dsp:cNvSpPr/>
      </dsp:nvSpPr>
      <dsp:spPr>
        <a:xfrm rot="7560000">
          <a:off x="3473397" y="4396858"/>
          <a:ext cx="405380" cy="65198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569945" y="4478060"/>
        <a:ext cx="283766" cy="391190"/>
      </dsp:txXfrm>
    </dsp:sp>
    <dsp:sp modelId="{6EA15190-F75B-43E4-9760-F66963778B28}">
      <dsp:nvSpPr>
        <dsp:cNvPr id="0" name=""/>
        <dsp:cNvSpPr/>
      </dsp:nvSpPr>
      <dsp:spPr>
        <a:xfrm>
          <a:off x="1922190" y="4858413"/>
          <a:ext cx="1917594" cy="1917594"/>
        </a:xfrm>
        <a:prstGeom prst="ellipse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স্বাধীনতার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ঘোষক</a:t>
          </a:r>
          <a:endParaRPr lang="en-US" sz="2300" kern="1200" dirty="0"/>
        </a:p>
      </dsp:txBody>
      <dsp:txXfrm>
        <a:off x="2203015" y="5139238"/>
        <a:ext cx="1355944" cy="1355944"/>
      </dsp:txXfrm>
    </dsp:sp>
    <dsp:sp modelId="{38236B69-24AF-4C12-B51E-6A341DBBDD5F}">
      <dsp:nvSpPr>
        <dsp:cNvPr id="0" name=""/>
        <dsp:cNvSpPr/>
      </dsp:nvSpPr>
      <dsp:spPr>
        <a:xfrm rot="11880000">
          <a:off x="2990334" y="2910143"/>
          <a:ext cx="405380" cy="65198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108972" y="3059329"/>
        <a:ext cx="283766" cy="391190"/>
      </dsp:txXfrm>
    </dsp:sp>
    <dsp:sp modelId="{E269FD8B-5EB5-4ED1-8F84-93FB66ECBB79}">
      <dsp:nvSpPr>
        <dsp:cNvPr id="0" name=""/>
        <dsp:cNvSpPr/>
      </dsp:nvSpPr>
      <dsp:spPr>
        <a:xfrm>
          <a:off x="947728" y="1859328"/>
          <a:ext cx="1917594" cy="1917594"/>
        </a:xfrm>
        <a:prstGeom prst="ellipse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১৯৭১সালের </a:t>
          </a:r>
          <a:r>
            <a:rPr lang="en-US" sz="2300" kern="1200" dirty="0" err="1" smtClean="0"/>
            <a:t>নায়ক</a:t>
          </a:r>
          <a:endParaRPr lang="en-US" sz="2300" kern="1200" dirty="0"/>
        </a:p>
      </dsp:txBody>
      <dsp:txXfrm>
        <a:off x="1228553" y="2140153"/>
        <a:ext cx="1355944" cy="1355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05D9F-6373-4DD6-B033-8B91B86BFE40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0F7BD-1D3D-4D33-858E-092C22701D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0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2.jpg"/><Relationship Id="rId7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8.jpg"/><Relationship Id="rId5" Type="http://schemas.openxmlformats.org/officeDocument/2006/relationships/image" Target="../media/image14.jpg"/><Relationship Id="rId10" Type="http://schemas.openxmlformats.org/officeDocument/2006/relationships/image" Target="../media/image17.jpg"/><Relationship Id="rId4" Type="http://schemas.openxmlformats.org/officeDocument/2006/relationships/image" Target="../media/image13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5867400"/>
            <a:ext cx="48006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মজিবের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শুভেচ্ছা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1176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আস্‌সালামু আলাইকুম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51036"/>
            <a:ext cx="8001000" cy="478110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162800" cy="585147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19200" y="228600"/>
            <a:ext cx="6629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</a:rPr>
              <a:t>সবুজের</a:t>
            </a:r>
            <a:r>
              <a:rPr lang="en-US" sz="6000" dirty="0" smtClean="0">
                <a:solidFill>
                  <a:srgbClr val="FF0000"/>
                </a:solidFill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</a:rPr>
              <a:t>মাঝে</a:t>
            </a:r>
            <a:r>
              <a:rPr lang="en-US" sz="6000" dirty="0" smtClean="0">
                <a:solidFill>
                  <a:srgbClr val="FF0000"/>
                </a:solidFill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</a:rPr>
              <a:t>লাল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467600" cy="532765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9200" y="228600"/>
            <a:ext cx="6629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</a:rPr>
              <a:t>সবুজের</a:t>
            </a:r>
            <a:r>
              <a:rPr lang="en-US" sz="6000" dirty="0" smtClean="0">
                <a:solidFill>
                  <a:srgbClr val="FF0000"/>
                </a:solidFill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</a:rPr>
              <a:t>মাঝে</a:t>
            </a:r>
            <a:r>
              <a:rPr lang="en-US" sz="6000" dirty="0" smtClean="0">
                <a:solidFill>
                  <a:srgbClr val="FF0000"/>
                </a:solidFill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</a:rPr>
              <a:t>লাল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8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04800"/>
            <a:ext cx="8458200" cy="6324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7000" y="302528"/>
            <a:ext cx="43434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</a:rPr>
              <a:t>স্বাধীন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বাংলাদেশ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772400" cy="3019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7772400" cy="30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745"/>
            <a:ext cx="114041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8392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6172200"/>
            <a:ext cx="8305800" cy="685800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মনো মুগ্ধকর  ফুলের বাগান 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24"/>
            <a:ext cx="9132627" cy="54795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5486400"/>
            <a:ext cx="8458200" cy="9906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10CF9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905000" y="685800"/>
            <a:ext cx="4191000" cy="1676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971800"/>
            <a:ext cx="6553200" cy="3505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ঘোষক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5-Point Star 4"/>
          <p:cNvSpPr/>
          <p:nvPr/>
        </p:nvSpPr>
        <p:spPr>
          <a:xfrm flipH="1">
            <a:off x="1676400" y="3657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1676400" y="4343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1676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৩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676400" y="55626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3400" y="-838200"/>
            <a:ext cx="10210800" cy="7696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286000" y="0"/>
            <a:ext cx="3962400" cy="876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দলগত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334000"/>
            <a:ext cx="78486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>
                <a:latin typeface="PinkiyMJ" panose="00000400000000000000" pitchFamily="2" charset="0"/>
                <a:cs typeface="PinkiyMJ" panose="00000400000000000000" pitchFamily="2" charset="0"/>
              </a:rPr>
              <a:t> </a:t>
            </a:r>
            <a:r>
              <a:rPr lang="en-US" sz="4000" dirty="0" err="1" smtClean="0">
                <a:latin typeface="PinkiyMJ" panose="00000400000000000000" pitchFamily="2" charset="0"/>
                <a:cs typeface="PinkiyMJ" panose="00000400000000000000" pitchFamily="2" charset="0"/>
              </a:rPr>
              <a:t>evsjvদেশর</a:t>
            </a:r>
            <a:r>
              <a:rPr lang="en-US" sz="4000" dirty="0" smtClean="0">
                <a:latin typeface="PinkiyMJ" panose="00000400000000000000" pitchFamily="2" charset="0"/>
                <a:cs typeface="PinkiyMJ" panose="00000400000000000000" pitchFamily="2" charset="0"/>
              </a:rPr>
              <a:t> </a:t>
            </a:r>
            <a:r>
              <a:rPr lang="en-US" sz="4000" dirty="0" err="1" smtClean="0">
                <a:latin typeface="PinkiyMJ" panose="00000400000000000000" pitchFamily="2" charset="0"/>
                <a:cs typeface="PinkiyMJ" panose="00000400000000000000" pitchFamily="2" charset="0"/>
              </a:rPr>
              <a:t>স্বাধীনতা</a:t>
            </a:r>
            <a:r>
              <a:rPr lang="en-US" sz="4000" dirty="0" smtClean="0">
                <a:latin typeface="PinkiyMJ" panose="00000400000000000000" pitchFamily="2" charset="0"/>
                <a:cs typeface="PinkiyMJ" panose="00000400000000000000" pitchFamily="2" charset="0"/>
              </a:rPr>
              <a:t> </a:t>
            </a:r>
            <a:r>
              <a:rPr lang="en-US" sz="4000" dirty="0" err="1" smtClean="0">
                <a:latin typeface="PinkiyMJ" panose="00000400000000000000" pitchFamily="2" charset="0"/>
                <a:cs typeface="PinkiyMJ" panose="00000400000000000000" pitchFamily="2" charset="0"/>
              </a:rPr>
              <a:t>সম্পকে</a:t>
            </a:r>
            <a:r>
              <a:rPr lang="en-US" sz="4000" dirty="0" smtClean="0">
                <a:latin typeface="PinkiyMJ" panose="00000400000000000000" pitchFamily="2" charset="0"/>
                <a:cs typeface="PinkiyMJ" panose="00000400000000000000" pitchFamily="2" charset="0"/>
              </a:rPr>
              <a:t> </a:t>
            </a:r>
            <a:r>
              <a:rPr lang="en-US" sz="4000" dirty="0" err="1" smtClean="0">
                <a:latin typeface="PinkiyMJ" panose="00000400000000000000" pitchFamily="2" charset="0"/>
                <a:cs typeface="PinkiyMJ" panose="00000400000000000000" pitchFamily="2" charset="0"/>
              </a:rPr>
              <a:t>লেখ</a:t>
            </a:r>
            <a:r>
              <a:rPr lang="en-US" sz="4000" dirty="0" smtClean="0">
                <a:latin typeface="PinkiyMJ" panose="00000400000000000000" pitchFamily="2" charset="0"/>
                <a:cs typeface="PinkiyMJ" panose="00000400000000000000" pitchFamily="2" charset="0"/>
              </a:rPr>
              <a:t>?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686800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Up Ribbon 2"/>
          <p:cNvSpPr/>
          <p:nvPr/>
        </p:nvSpPr>
        <p:spPr>
          <a:xfrm>
            <a:off x="304800" y="1295400"/>
            <a:ext cx="4724400" cy="1447800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4155" y="1219200"/>
            <a:ext cx="3839845" cy="287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1000" y="4648200"/>
            <a:ext cx="8610600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" y="457200"/>
            <a:ext cx="5562600" cy="1524000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  পরিচিতি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112818"/>
            <a:ext cx="5562600" cy="4156364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bn-BD" sz="6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শিক্ষক(কম্পিউটার ) </a:t>
            </a:r>
          </a:p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কাঁকৈরতলা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BD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হাজিগঞ্জ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চাঁদপুর।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19800" y="762000"/>
            <a:ext cx="2819400" cy="990600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33600"/>
            <a:ext cx="2971800" cy="4123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10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আল্লাহ হাফেজ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733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077200" cy="44958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8486614" cy="4419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-8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  -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</a:t>
            </a: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 -   ৪৫ মিনিট</a:t>
            </a:r>
          </a:p>
          <a:p>
            <a:r>
              <a:rPr lang="bn-BD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47800" y="0"/>
            <a:ext cx="5638800" cy="1600200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শিক্ষথীরা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তোমরা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ছবি</a:t>
            </a:r>
            <a:r>
              <a:rPr lang="en-US" sz="6600" dirty="0" smtClean="0"/>
              <a:t> </a:t>
            </a:r>
            <a:r>
              <a:rPr lang="en-US" sz="6600" dirty="0" err="1" smtClean="0"/>
              <a:t>গুলোদেখো</a:t>
            </a:r>
            <a:r>
              <a:rPr lang="en-US" sz="6600" dirty="0" smtClean="0"/>
              <a:t>।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838200"/>
            <a:ext cx="6858000" cy="5315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6781800" cy="528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6781801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6934200" cy="5127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6993610" cy="525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7010400" cy="5230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7010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86050" cy="169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982"/>
            <a:ext cx="3048000" cy="170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" y="1676400"/>
            <a:ext cx="2634018" cy="1723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0"/>
            <a:ext cx="2895600" cy="147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57601"/>
            <a:ext cx="3810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613739"/>
            <a:ext cx="2514600" cy="29970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32766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" y="3505200"/>
            <a:ext cx="2634018" cy="179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28800"/>
            <a:ext cx="2743200" cy="186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9797"/>
            <a:ext cx="2590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3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381000"/>
            <a:ext cx="7467600" cy="457200"/>
          </a:xfrm>
          <a:prstGeom prst="rect">
            <a:avLst/>
          </a:prstGeom>
          <a:solidFill>
            <a:srgbClr val="0BD0D9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চিত্রটি তে কি দেখছি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382000" cy="556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6019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810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আজকের পাঠের আলোচ্য বিষয় -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abarrar sogra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1135040"/>
            <a:ext cx="6400800" cy="44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81000"/>
            <a:ext cx="7851648" cy="1219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9DD9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satMod val="105000"/>
                <a:alpha val="48000"/>
              </a:srgbClr>
            </a:outerShdw>
          </a:effectLst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>
                    <a:lumMod val="20000"/>
                    <a:lumOff val="8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 ফল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A5C249">
                  <a:lumMod val="20000"/>
                  <a:lumOff val="8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590800"/>
            <a:ext cx="8763000" cy="40626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 পারবে । </a:t>
            </a:r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48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লাল</a:t>
            </a:r>
            <a:r>
              <a:rPr lang="en-US" sz="4800" dirty="0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সবুজের</a:t>
            </a:r>
            <a:r>
              <a:rPr lang="en-US" sz="4800" dirty="0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পতাকা</a:t>
            </a:r>
            <a:r>
              <a:rPr lang="en-US" sz="4800" dirty="0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কী</a:t>
            </a:r>
            <a:r>
              <a:rPr lang="en-US" sz="4800" dirty="0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ভাবে</a:t>
            </a:r>
            <a:r>
              <a:rPr lang="en-US" sz="4800" dirty="0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হয়েছে</a:t>
            </a:r>
            <a:r>
              <a:rPr lang="en-US" sz="4800" dirty="0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তা</a:t>
            </a:r>
            <a:r>
              <a:rPr lang="en-US" sz="4800" dirty="0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বলতে</a:t>
            </a:r>
            <a:r>
              <a:rPr lang="en-US" sz="4800" dirty="0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পারবে</a:t>
            </a:r>
            <a:r>
              <a:rPr lang="en-US" sz="4800" dirty="0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 ।</a:t>
            </a:r>
          </a:p>
          <a:p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48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ইতিহাস</a:t>
            </a:r>
            <a:r>
              <a:rPr lang="en-US" sz="4800" dirty="0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বলতে</a:t>
            </a:r>
            <a:r>
              <a:rPr lang="en-US" sz="4800" dirty="0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পারবে</a:t>
            </a:r>
            <a:r>
              <a:rPr lang="en-US" sz="4800" dirty="0" smtClean="0">
                <a:solidFill>
                  <a:schemeClr val="bg1"/>
                </a:solidFill>
                <a:latin typeface="TonnyBanglaMJ" pitchFamily="2" charset="0"/>
                <a:cs typeface="TonnyBanglaMJ" pitchFamily="2" charset="0"/>
              </a:rPr>
              <a:t> ।</a:t>
            </a:r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solidFill>
                <a:schemeClr val="bg1"/>
              </a:solidFill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6200" y="76200"/>
            <a:ext cx="8915400" cy="6781800"/>
            <a:chOff x="609600" y="457200"/>
            <a:chExt cx="8001000" cy="6096000"/>
          </a:xfrm>
        </p:grpSpPr>
        <p:graphicFrame>
          <p:nvGraphicFramePr>
            <p:cNvPr id="21" name="Diagram 20"/>
            <p:cNvGraphicFramePr/>
            <p:nvPr>
              <p:extLst>
                <p:ext uri="{D42A27DB-BD31-4B8C-83A1-F6EECF244321}">
                  <p14:modId xmlns:p14="http://schemas.microsoft.com/office/powerpoint/2010/main" val="2752081792"/>
                </p:ext>
              </p:extLst>
            </p:nvPr>
          </p:nvGraphicFramePr>
          <p:xfrm>
            <a:off x="609600" y="457200"/>
            <a:ext cx="8001000" cy="6096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292" y="2854503"/>
              <a:ext cx="1709067" cy="184337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146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827</TotalTime>
  <Words>174</Words>
  <Application>Microsoft Office PowerPoint</Application>
  <PresentationFormat>On-screen Show (4:3)</PresentationFormat>
  <Paragraphs>47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Calibri</vt:lpstr>
      <vt:lpstr>Lucida Sans Unicode</vt:lpstr>
      <vt:lpstr>NikoshBAN</vt:lpstr>
      <vt:lpstr>PinkiyMJ</vt:lpstr>
      <vt:lpstr>TonnyBanglaMJ</vt:lpstr>
      <vt:lpstr>Verdana</vt:lpstr>
      <vt:lpstr>Vrinda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ROHAN</dc:creator>
  <cp:lastModifiedBy>High Tech</cp:lastModifiedBy>
  <cp:revision>161</cp:revision>
  <dcterms:created xsi:type="dcterms:W3CDTF">2006-08-16T00:00:00Z</dcterms:created>
  <dcterms:modified xsi:type="dcterms:W3CDTF">2016-06-21T12:35:07Z</dcterms:modified>
</cp:coreProperties>
</file>